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6" r:id="rId8"/>
    <p:sldId id="311" r:id="rId9"/>
    <p:sldId id="317" r:id="rId10"/>
    <p:sldId id="318" r:id="rId11"/>
    <p:sldId id="312" r:id="rId12"/>
    <p:sldId id="314" r:id="rId13"/>
    <p:sldId id="319" r:id="rId14"/>
    <p:sldId id="31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66"/>
    <a:srgbClr val="00A241"/>
    <a:srgbClr val="009470"/>
    <a:srgbClr val="003399"/>
    <a:srgbClr val="0C478E"/>
    <a:srgbClr val="008080"/>
    <a:srgbClr val="00BC70"/>
    <a:srgbClr val="33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7" autoAdjust="0"/>
    <p:restoredTop sz="94651" autoAdjust="0"/>
  </p:normalViewPr>
  <p:slideViewPr>
    <p:cSldViewPr snapToObjects="1"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r>
              <a:rPr lang="en-US" altLang="en-US" dirty="0"/>
              <a:t>Novum Global, a.s., 28.Pluku 483/11, 101 00 Praha 10, ICO 14896426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r>
              <a:rPr lang="en-US" altLang="en-US" dirty="0"/>
              <a:t>Novum Global, a.s., 28.Pluku 483/11, 101 00 Praha 10, ICO 14896426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E2A7090C-CF90-46EA-99E4-12C8972E8F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17403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r>
              <a:rPr lang="en-GB" altLang="en-US" dirty="0"/>
              <a:t>Novum Global, a.s., 28.Pluku 483/11, 101 00 Praha 10, ICO 14896426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r>
              <a:rPr lang="en-GB" altLang="en-US" dirty="0"/>
              <a:t>Novum Global, a.s., 28.Pluku 483/11, 101 00 Praha 10, ICO 14896426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F5D9A96E-4C81-4F81-971A-564847F484B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915112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1"/>
          <p:cNvSpPr>
            <a:spLocks noChangeArrowheads="1"/>
          </p:cNvSpPr>
          <p:nvPr/>
        </p:nvSpPr>
        <p:spPr bwMode="auto">
          <a:xfrm>
            <a:off x="1527175" y="1295400"/>
            <a:ext cx="7620000" cy="556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5" name="Rectangle 2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6" name="Rectangle 256"/>
          <p:cNvSpPr>
            <a:spLocks noChangeArrowheads="1"/>
          </p:cNvSpPr>
          <p:nvPr/>
        </p:nvSpPr>
        <p:spPr bwMode="auto">
          <a:xfrm>
            <a:off x="3175" y="1295400"/>
            <a:ext cx="1524000" cy="5562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auto">
          <a:xfrm>
            <a:off x="1527175" y="457200"/>
            <a:ext cx="7616825" cy="83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03388" y="2349500"/>
            <a:ext cx="7008812" cy="1114425"/>
          </a:xfrm>
          <a:noFill/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3513138"/>
            <a:ext cx="7008812" cy="10683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2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2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332312451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418895285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457200"/>
            <a:ext cx="1903412" cy="53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7175" y="457200"/>
            <a:ext cx="5561013" cy="538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3426165615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42516991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137978267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400722631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267815049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158290159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32184358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220841745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421735996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305214595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59939345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</p:spTree>
    <p:extLst>
      <p:ext uri="{BB962C8B-B14F-4D97-AF65-F5344CB8AC3E}">
        <p14:creationId xmlns:p14="http://schemas.microsoft.com/office/powerpoint/2010/main" val="57071173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20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r>
              <a:rPr lang="en-US" altLang="en-US" dirty="0"/>
              <a:t>Novum Global, a.s., www.novumglobal.eu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175" y="1484313"/>
            <a:ext cx="6357938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2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0" name="Rectangle 218"/>
          <p:cNvSpPr>
            <a:spLocks noChangeArrowheads="1"/>
          </p:cNvSpPr>
          <p:nvPr/>
        </p:nvSpPr>
        <p:spPr bwMode="auto">
          <a:xfrm>
            <a:off x="3175" y="1295400"/>
            <a:ext cx="1524000" cy="5562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1" name="Rectangle 220"/>
          <p:cNvSpPr>
            <a:spLocks noGrp="1" noChangeArrowheads="1"/>
          </p:cNvSpPr>
          <p:nvPr>
            <p:ph type="title"/>
          </p:nvPr>
        </p:nvSpPr>
        <p:spPr bwMode="auto">
          <a:xfrm>
            <a:off x="1527175" y="457200"/>
            <a:ext cx="7616825" cy="83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12" Type="http://schemas.openxmlformats.org/officeDocument/2006/relationships/image" Target="../media/image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53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8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 bwMode="auto">
          <a:xfrm>
            <a:off x="-508" y="1749740"/>
            <a:ext cx="9144508" cy="1029125"/>
          </a:xfrm>
          <a:prstGeom prst="rect">
            <a:avLst/>
          </a:prstGeom>
          <a:solidFill>
            <a:srgbClr val="00A2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1"/>
          <a:stretch/>
        </p:blipFill>
        <p:spPr>
          <a:xfrm>
            <a:off x="6804247" y="5166921"/>
            <a:ext cx="2340261" cy="14838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>
          <a:xfrm>
            <a:off x="2303748" y="5167630"/>
            <a:ext cx="2340260" cy="1484782"/>
          </a:xfrm>
          <a:prstGeom prst="rect">
            <a:avLst/>
          </a:prstGeom>
          <a:effectLst>
            <a:outerShdw blurRad="50800" dist="50800" sx="1000" sy="1000" algn="ctr" rotWithShape="0">
              <a:srgbClr val="000000"/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"/>
          <a:stretch/>
        </p:blipFill>
        <p:spPr>
          <a:xfrm>
            <a:off x="4567995" y="5166810"/>
            <a:ext cx="2344265" cy="14847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79"/>
          <a:stretch/>
        </p:blipFill>
        <p:spPr>
          <a:xfrm>
            <a:off x="-508" y="5165257"/>
            <a:ext cx="2340260" cy="14847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303748" y="626375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Výrobu</a:t>
            </a:r>
            <a:endParaRPr lang="cs-CZ" dirty="0"/>
          </a:p>
        </p:txBody>
      </p:sp>
      <p:sp>
        <p:nvSpPr>
          <p:cNvPr id="17" name="Zaoblený obdélníkový bublinový popisek 16"/>
          <p:cNvSpPr/>
          <p:nvPr/>
        </p:nvSpPr>
        <p:spPr bwMode="auto">
          <a:xfrm>
            <a:off x="2397460" y="5479495"/>
            <a:ext cx="914400" cy="323441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50" dirty="0" smtClean="0"/>
              <a:t>Řešení pro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Zaoblený obdélníkový bublinový popisek 17"/>
          <p:cNvSpPr/>
          <p:nvPr/>
        </p:nvSpPr>
        <p:spPr bwMode="auto">
          <a:xfrm>
            <a:off x="93204" y="5477122"/>
            <a:ext cx="914400" cy="323441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50" dirty="0" smtClean="0"/>
              <a:t>Řešení pro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-508" y="626138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Obchod</a:t>
            </a:r>
            <a:endParaRPr lang="cs-CZ" dirty="0"/>
          </a:p>
        </p:txBody>
      </p:sp>
      <p:sp>
        <p:nvSpPr>
          <p:cNvPr id="21" name="Zaoblený obdélníkový bublinový popisek 20"/>
          <p:cNvSpPr/>
          <p:nvPr/>
        </p:nvSpPr>
        <p:spPr bwMode="auto">
          <a:xfrm>
            <a:off x="4773724" y="5481823"/>
            <a:ext cx="914400" cy="323441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50" dirty="0" smtClean="0"/>
              <a:t>Vývoj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703432" y="626375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Software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6905096" y="626375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Servis</a:t>
            </a:r>
            <a:endParaRPr 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8660"/>
            <a:ext cx="2509134" cy="922586"/>
          </a:xfrm>
          <a:prstGeom prst="rect">
            <a:avLst/>
          </a:prstGeom>
        </p:spPr>
      </p:pic>
      <p:sp>
        <p:nvSpPr>
          <p:cNvPr id="25" name="Obdélník 24"/>
          <p:cNvSpPr/>
          <p:nvPr/>
        </p:nvSpPr>
        <p:spPr>
          <a:xfrm>
            <a:off x="539427" y="1808820"/>
            <a:ext cx="8101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Dodavatel </a:t>
            </a:r>
            <a:r>
              <a:rPr lang="cs-CZ" dirty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pokladních </a:t>
            </a:r>
            <a:r>
              <a:rPr lang="cs-CZ" dirty="0" smtClean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systémů, elektronických cenovek a </a:t>
            </a:r>
            <a:r>
              <a:rPr lang="cs-CZ" dirty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veškerého příslušenství, registračních </a:t>
            </a:r>
            <a:r>
              <a:rPr lang="cs-CZ" dirty="0" smtClean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pokladen, obchodních </a:t>
            </a:r>
            <a:r>
              <a:rPr lang="cs-CZ" dirty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a průmyslových </a:t>
            </a:r>
            <a:r>
              <a:rPr lang="cs-CZ" dirty="0" smtClean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vah,  </a:t>
            </a:r>
            <a:r>
              <a:rPr lang="cs-CZ" dirty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balících strojů, </a:t>
            </a:r>
            <a:r>
              <a:rPr lang="cs-CZ" dirty="0" smtClean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rentgenů</a:t>
            </a:r>
            <a:r>
              <a:rPr lang="cs-CZ" dirty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 </a:t>
            </a:r>
            <a:r>
              <a:rPr lang="cs-CZ" dirty="0" smtClean="0"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a software pro obchod. </a:t>
            </a:r>
            <a:endParaRPr lang="cs-CZ" dirty="0"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39552" y="3239688"/>
            <a:ext cx="8101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ESL + SM 6000 + </a:t>
            </a:r>
            <a:r>
              <a:rPr lang="cs-CZ" dirty="0" err="1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eLabel</a:t>
            </a:r>
            <a:endParaRPr lang="cs-CZ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366"/>
            <a:ext cx="2809165" cy="14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aoblený obdélníkový bublinový popisek 32"/>
          <p:cNvSpPr/>
          <p:nvPr/>
        </p:nvSpPr>
        <p:spPr bwMode="auto">
          <a:xfrm>
            <a:off x="7005972" y="5479495"/>
            <a:ext cx="914400" cy="323441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50" dirty="0" smtClean="0"/>
              <a:t>Flexi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174" y="411584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51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Váha SM 6000 + </a:t>
            </a:r>
            <a:r>
              <a:rPr lang="cs-CZ" sz="2800" dirty="0" err="1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e.Label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804"/>
            <a:ext cx="9144000" cy="4342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75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14008"/>
          <a:stretch/>
        </p:blipFill>
        <p:spPr>
          <a:xfrm>
            <a:off x="4463988" y="1526647"/>
            <a:ext cx="1205983" cy="5440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576317"/>
            <a:ext cx="6422524" cy="42816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1" y="2503481"/>
            <a:ext cx="1213803" cy="7966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1" y="4504591"/>
            <a:ext cx="1213803" cy="7966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1" y="5476699"/>
            <a:ext cx="1213803" cy="79661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0" y="3488249"/>
            <a:ext cx="1213195" cy="79621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Funkcionalita speed ID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5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b="14861"/>
          <a:stretch/>
        </p:blipFill>
        <p:spPr>
          <a:xfrm>
            <a:off x="4403969" y="1529254"/>
            <a:ext cx="1351109" cy="5398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4"/>
          <a:stretch/>
        </p:blipFill>
        <p:spPr>
          <a:xfrm>
            <a:off x="-1" y="2985384"/>
            <a:ext cx="9144509" cy="38639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5"/>
          <a:stretch/>
        </p:blipFill>
        <p:spPr>
          <a:xfrm>
            <a:off x="6652176" y="2319675"/>
            <a:ext cx="2491824" cy="30691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0" y="2312995"/>
            <a:ext cx="4603797" cy="30691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2317775"/>
            <a:ext cx="2046132" cy="306919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43" y="4636926"/>
            <a:ext cx="650554" cy="64807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14" y="4617133"/>
            <a:ext cx="650554" cy="64807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4636926"/>
            <a:ext cx="650554" cy="64807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5567588"/>
            <a:ext cx="921752" cy="92175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3788" y="5486843"/>
            <a:ext cx="920576" cy="92667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5486843"/>
            <a:ext cx="920576" cy="92667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5386973"/>
            <a:ext cx="921752" cy="92175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98" y="5409220"/>
            <a:ext cx="921752" cy="92175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15516" y="129024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PC váha SM 6000 + </a:t>
            </a:r>
            <a:r>
              <a:rPr lang="cs-CZ" sz="1600" dirty="0" err="1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e.Label</a:t>
            </a:r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 </a:t>
            </a:r>
          </a:p>
          <a:p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inovace pro obslužné úseky </a:t>
            </a:r>
            <a:endParaRPr lang="cs-CZ" sz="160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  <a:p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DOTKNI SE, ZVAŽ a TISKNI</a:t>
            </a:r>
            <a:endParaRPr lang="cs-CZ" sz="160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Funkcionalita </a:t>
            </a:r>
            <a:r>
              <a:rPr lang="cs-CZ" sz="2800" dirty="0" err="1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HiTouch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8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/>
          <p:cNvSpPr txBox="1"/>
          <p:nvPr/>
        </p:nvSpPr>
        <p:spPr>
          <a:xfrm>
            <a:off x="1943708" y="5655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Funkcionalita </a:t>
            </a:r>
            <a:r>
              <a:rPr lang="cs-CZ" sz="2800" dirty="0" err="1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Linerless</a:t>
            </a:r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 </a:t>
            </a:r>
            <a:r>
              <a:rPr lang="cs-CZ" sz="2800" dirty="0" err="1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Labeling</a:t>
            </a:r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 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6330"/>
          <a:stretch/>
        </p:blipFill>
        <p:spPr>
          <a:xfrm>
            <a:off x="4247964" y="2924944"/>
            <a:ext cx="4792228" cy="29734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924944"/>
            <a:ext cx="3803638" cy="297343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996" y="1534460"/>
            <a:ext cx="999308" cy="539805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215516" y="129024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Nekonečná etiketa – podpořte svůj prodej a na etiketu tiskněte recepty s ingrediencemi</a:t>
            </a:r>
            <a:endParaRPr lang="cs-CZ" sz="160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8158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1" y="1488258"/>
            <a:ext cx="6972018" cy="51811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29680" y="4235310"/>
            <a:ext cx="16065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Novum Global, a.s.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229680" y="4522236"/>
            <a:ext cx="1862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1000" b="0" dirty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28.Pluku 483/11</a:t>
            </a:r>
          </a:p>
          <a:p>
            <a:r>
              <a:rPr lang="cs-CZ" altLang="en-US" sz="1000" b="0" dirty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101 00 Praha 10</a:t>
            </a:r>
          </a:p>
          <a:p>
            <a:endParaRPr lang="cs-CZ" altLang="en-US" sz="1000" b="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cs-CZ" altLang="en-US" sz="100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Robert Klíma</a:t>
            </a:r>
            <a:endParaRPr lang="cs-CZ" altLang="en-US" sz="100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cs-CZ" altLang="en-US" sz="1000" b="0" dirty="0" err="1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Key</a:t>
            </a:r>
            <a:r>
              <a:rPr lang="cs-CZ" altLang="en-US" sz="1000" b="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cs-CZ" altLang="en-US" sz="1000" b="0" dirty="0" err="1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Account</a:t>
            </a:r>
            <a:r>
              <a:rPr lang="cs-CZ" altLang="en-US" sz="1000" b="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cs-CZ" altLang="en-US" sz="1000" b="0" dirty="0" err="1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Manager</a:t>
            </a:r>
            <a:endParaRPr lang="cs-CZ" altLang="en-US" sz="1000" b="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cs-CZ" altLang="en-US" sz="1000" b="0" dirty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mob.: +420 </a:t>
            </a:r>
            <a:r>
              <a:rPr lang="cs-CZ" altLang="en-US" sz="1000" b="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602 461 087</a:t>
            </a:r>
            <a:endParaRPr lang="cs-CZ" altLang="en-US" sz="1000" b="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cs-CZ" altLang="en-US" sz="1000" b="0" dirty="0" smtClean="0">
                <a:solidFill>
                  <a:schemeClr val="accent4">
                    <a:lumMod val="1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klima@novumglobal.eu</a:t>
            </a:r>
            <a:endParaRPr lang="cs-CZ" altLang="en-US" sz="1000" b="0" dirty="0">
              <a:solidFill>
                <a:schemeClr val="accent4">
                  <a:lumMod val="1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Poděkování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18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4" y="1864676"/>
            <a:ext cx="1787896" cy="316320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9" y="2888940"/>
            <a:ext cx="1390805" cy="3793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28" y="3803060"/>
            <a:ext cx="961975" cy="651183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00" y="3923863"/>
            <a:ext cx="1238250" cy="4095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25" y="1609302"/>
            <a:ext cx="1147400" cy="74307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19" y="3842678"/>
            <a:ext cx="969012" cy="57904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9" y="5856983"/>
            <a:ext cx="740697" cy="812377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5" y="3897052"/>
            <a:ext cx="1376368" cy="463201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5" y="5774685"/>
            <a:ext cx="1238250" cy="971550"/>
          </a:xfrm>
          <a:prstGeom prst="rect">
            <a:avLst/>
          </a:prstGeom>
        </p:spPr>
      </p:pic>
      <p:sp>
        <p:nvSpPr>
          <p:cNvPr id="40" name="TextovéPole 39"/>
          <p:cNvSpPr txBox="1"/>
          <p:nvPr/>
        </p:nvSpPr>
        <p:spPr>
          <a:xfrm>
            <a:off x="2951820" y="5486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Reference</a:t>
            </a:r>
          </a:p>
        </p:txBody>
      </p:sp>
      <p:pic>
        <p:nvPicPr>
          <p:cNvPr id="41" name="Obráze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31" y="1491883"/>
            <a:ext cx="617771" cy="1031202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0" y="5108382"/>
            <a:ext cx="1058270" cy="252357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90" y="5917560"/>
            <a:ext cx="1238250" cy="685800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05" y="2387684"/>
            <a:ext cx="1381822" cy="1381822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30" y="5150644"/>
            <a:ext cx="1777380" cy="213286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1" y="5073627"/>
            <a:ext cx="1942815" cy="312826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92" y="2555258"/>
            <a:ext cx="1610266" cy="1046673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3" y="1874140"/>
            <a:ext cx="1691680" cy="242756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8" y="5817309"/>
            <a:ext cx="835131" cy="888055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85" y="2734496"/>
            <a:ext cx="1538481" cy="550488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52" y="5046746"/>
            <a:ext cx="1858345" cy="36658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2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ovéPole 19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Elektronické cenovky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7" y="1307479"/>
            <a:ext cx="7848872" cy="55505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39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8" y="1307479"/>
            <a:ext cx="7848870" cy="55505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Elektronické cenovky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1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8"/>
          <a:stretch/>
        </p:blipFill>
        <p:spPr>
          <a:xfrm>
            <a:off x="6444208" y="1304764"/>
            <a:ext cx="2412519" cy="30472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4377849"/>
            <a:ext cx="2268250" cy="247445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4764"/>
            <a:ext cx="2448272" cy="30523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1860" y="1304764"/>
            <a:ext cx="2592163" cy="307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Elektronické cenovky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73" y="4377849"/>
            <a:ext cx="2870903" cy="24801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 b="29544"/>
          <a:stretch/>
        </p:blipFill>
        <p:spPr>
          <a:xfrm>
            <a:off x="333577" y="4386469"/>
            <a:ext cx="2860852" cy="24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7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Design el. cenovek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33" y="1745767"/>
            <a:ext cx="1306430" cy="11496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59" y="3185134"/>
            <a:ext cx="1937577" cy="13253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91" y="3305595"/>
            <a:ext cx="2180765" cy="11339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70" y="1782605"/>
            <a:ext cx="2196805" cy="11423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24" y="4859040"/>
            <a:ext cx="2107046" cy="173379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4" y="1776911"/>
            <a:ext cx="948568" cy="106872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9" y="3237593"/>
            <a:ext cx="1864822" cy="118416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82" y="4638326"/>
            <a:ext cx="2951819" cy="21016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3" y="4597058"/>
            <a:ext cx="2912309" cy="218423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5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ovéPole 12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Design el. cenovek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434225"/>
            <a:ext cx="6068123" cy="53517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8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Novum Global, a.s., www.novumglobal.eu</a:t>
            </a:r>
            <a:endParaRPr lang="en-US" altLang="en-US" dirty="0"/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6431" r="12401" b="4451"/>
          <a:stretch/>
        </p:blipFill>
        <p:spPr>
          <a:xfrm>
            <a:off x="338617" y="1475681"/>
            <a:ext cx="1768893" cy="3177455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5127" r="13282" b="13655"/>
          <a:stretch/>
        </p:blipFill>
        <p:spPr>
          <a:xfrm>
            <a:off x="4768238" y="1509392"/>
            <a:ext cx="2170498" cy="362030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5547" r="17154" b="5531"/>
          <a:stretch/>
        </p:blipFill>
        <p:spPr>
          <a:xfrm>
            <a:off x="7018901" y="1595225"/>
            <a:ext cx="1888964" cy="3264831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 b="13939"/>
          <a:stretch/>
        </p:blipFill>
        <p:spPr>
          <a:xfrm>
            <a:off x="3433835" y="5492029"/>
            <a:ext cx="2687457" cy="1376329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84" y="5061479"/>
            <a:ext cx="2235996" cy="170080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" y="5326410"/>
            <a:ext cx="1515083" cy="151508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952" y="5326410"/>
            <a:ext cx="1513766" cy="152379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4594" r="12502" b="7208"/>
          <a:stretch/>
        </p:blipFill>
        <p:spPr>
          <a:xfrm>
            <a:off x="2375756" y="1376772"/>
            <a:ext cx="2035726" cy="33123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 b="22378"/>
          <a:stretch/>
        </p:blipFill>
        <p:spPr>
          <a:xfrm>
            <a:off x="721835" y="4797152"/>
            <a:ext cx="1448591" cy="53493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Váha SM 6000 + </a:t>
            </a:r>
            <a:r>
              <a:rPr lang="cs-CZ" sz="2800" dirty="0" err="1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e.Label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4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 bwMode="auto">
          <a:xfrm>
            <a:off x="287524" y="1208284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24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/>
          <p:cNvSpPr txBox="1"/>
          <p:nvPr/>
        </p:nvSpPr>
        <p:spPr>
          <a:xfrm>
            <a:off x="1943708" y="56552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Váha SM 6000 + </a:t>
            </a:r>
            <a:r>
              <a:rPr lang="cs-CZ" sz="2800" dirty="0" err="1" smtClean="0">
                <a:solidFill>
                  <a:srgbClr val="00A241"/>
                </a:solidFill>
                <a:latin typeface="Dotum" panose="020B0600000101010101" pitchFamily="34" charset="-127"/>
                <a:ea typeface="Dotum" panose="020B0600000101010101" pitchFamily="34" charset="-127"/>
                <a:cs typeface="FreesiaUPC" panose="020B0604020202020204" pitchFamily="34" charset="-34"/>
              </a:rPr>
              <a:t>e.Label</a:t>
            </a:r>
            <a:endParaRPr lang="cs-CZ" sz="2800" dirty="0">
              <a:solidFill>
                <a:srgbClr val="00A241"/>
              </a:solidFill>
              <a:latin typeface="Dotum" panose="020B0600000101010101" pitchFamily="34" charset="-127"/>
              <a:ea typeface="Dotum" panose="020B0600000101010101" pitchFamily="34" charset="-127"/>
              <a:cs typeface="FreesiaUPC" panose="020B0604020202020204" pitchFamily="34" charset="-34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200"/>
            <a:ext cx="1479735" cy="5440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1049" r="388" b="839"/>
          <a:stretch/>
        </p:blipFill>
        <p:spPr>
          <a:xfrm>
            <a:off x="-508" y="1628799"/>
            <a:ext cx="9153784" cy="426690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50" y="518853"/>
            <a:ext cx="47552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23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5A58"/>
      </a:dk1>
      <a:lt1>
        <a:srgbClr val="FFFFFF"/>
      </a:lt1>
      <a:dk2>
        <a:srgbClr val="008080"/>
      </a:dk2>
      <a:lt2>
        <a:srgbClr val="FFFFCC"/>
      </a:lt2>
      <a:accent1>
        <a:srgbClr val="006462"/>
      </a:accent1>
      <a:accent2>
        <a:srgbClr val="008080"/>
      </a:accent2>
      <a:accent3>
        <a:srgbClr val="AAC0C0"/>
      </a:accent3>
      <a:accent4>
        <a:srgbClr val="DADADA"/>
      </a:accent4>
      <a:accent5>
        <a:srgbClr val="AAB8B7"/>
      </a:accent5>
      <a:accent6>
        <a:srgbClr val="007373"/>
      </a:accent6>
      <a:hlink>
        <a:srgbClr val="00ACA8"/>
      </a:hlink>
      <a:folHlink>
        <a:srgbClr val="004444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2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7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207</Words>
  <Application>Microsoft Office PowerPoint</Application>
  <PresentationFormat>Předvádění na obrazovce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Dotum</vt:lpstr>
      <vt:lpstr>Arial</vt:lpstr>
      <vt:lpstr>FreesiaUPC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Margins Green1</dc:title>
  <dc:creator>Presentation Magazine</dc:creator>
  <cp:lastModifiedBy>Robert Klima</cp:lastModifiedBy>
  <cp:revision>232</cp:revision>
  <dcterms:created xsi:type="dcterms:W3CDTF">2005-03-15T10:04:38Z</dcterms:created>
  <dcterms:modified xsi:type="dcterms:W3CDTF">2019-02-27T15:04:03Z</dcterms:modified>
</cp:coreProperties>
</file>